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83" r:id="rId2"/>
    <p:sldId id="284" r:id="rId3"/>
    <p:sldId id="285" r:id="rId4"/>
    <p:sldId id="286" r:id="rId5"/>
    <p:sldId id="287" r:id="rId6"/>
    <p:sldId id="288" r:id="rId7"/>
    <p:sldId id="289" r:id="rId8"/>
  </p:sldIdLst>
  <p:sldSz cx="12192000" cy="6858000"/>
  <p:notesSz cx="6858000" cy="9144000"/>
  <p:embeddedFontLst>
    <p:embeddedFont>
      <p:font typeface="맑은 고딕" panose="020B0503020000020004" pitchFamily="50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8130"/>
    <a:srgbClr val="F4B81F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364" autoAdjust="0"/>
  </p:normalViewPr>
  <p:slideViewPr>
    <p:cSldViewPr snapToGrid="0">
      <p:cViewPr varScale="1">
        <p:scale>
          <a:sx n="73" d="100"/>
          <a:sy n="73" d="100"/>
        </p:scale>
        <p:origin x="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E1DB5F-7AE5-4680-9253-736EF5920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3FFB4E3-9AC8-48C1-BB05-13920BA6E7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26FA8B-E34D-4984-A621-B1F51547F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D4AC50-6E3B-4E4C-AAFD-EBE6F00D7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999BE8-F3AB-45C9-9B39-C1DB75E1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952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718C33-4030-415C-AC37-2499A1D89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471966-6C1F-4C80-9ADC-A8D872891F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D44294-9A5E-4854-B093-86F5E1B8B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3C7435-E7B8-4512-A1FD-6E31EFE5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486947-0F29-45EA-9EB1-601893900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513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A9F541-5CD4-4611-88F0-17BD0EA25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E2EEDA-ACDB-4EFF-9C88-F544CC5445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1612BA-D254-4650-812D-C84D5F1E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796BFA-8A4F-48C0-AE62-4149CA833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4BE52B-1C78-4F5C-AC1E-68BB4EEBC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246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195274-ECF1-4F34-82EA-D549B485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6B77C4-95F3-4C69-8CC9-CC753E0A2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21EA30-9D4D-476C-A688-26C94E366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5E390D-7CAB-49C6-A07F-7C14C9772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643F99-86D3-43E4-BBF0-DD062BCCD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79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E77CF4-FF0E-4702-B297-499523B83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981905-E7FB-404E-9646-214EECC55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55AA5A-1E89-479B-B294-3CC1DB0DF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EB0C24-318C-4ADA-95BE-F77916BE0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D84C00-F1AF-410B-9BB3-0F4BF3187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09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6C56D8-099D-433F-8EF8-C9B496AD9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3F0719-554F-43C9-A61A-7E470D4472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9BBCC3-B41F-4652-A108-DB890F58E2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C2A607-6711-481A-A20C-F59008B70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18FC14-A1CB-4AA1-A08A-EEC7A8358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716396-A2FB-46DE-B76C-9B93C6648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567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480237-3BC7-490D-A1A7-B745FC0CC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C9050-0FCD-489B-BB7E-BAB19C850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0D53FA-C93A-4581-8797-32A76AD684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C23E9A-5B16-4A09-A3BD-5963E9B3B7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D73BAF0-03DA-4892-B0E6-10D91AD0DC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06957E-E6CD-40E1-BB80-F4DBB2E9B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A45D96A-2DF7-4608-AC21-2B6F4F73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1FA2402-2F65-4392-905C-B795577FE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3785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AC737C-C724-4AF6-84CC-EA8ABE720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1BB3897-2BC9-4494-836F-5F2F4A53B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EAC68D-48E4-4267-BF29-7EB0598C1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BB79D3-DEF5-4B30-82A7-E07D16775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879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BDA1A6E-16A9-47BC-91E5-9F4ABFECA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8F7B9C-4FBE-470A-BF80-39CC3BE02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37B01A0-A0FF-49DC-8A13-33BAD214F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707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67E968-B3AD-4108-A1B5-FB0EE6C7F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F4545F-ADDC-4A2C-A03B-ACF6F6E2A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54A5DD-48CB-4841-9E83-882DA68B48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B1253C-36E2-43DC-9C74-0C9422315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C81A52-A18A-4F4C-99DE-6BF75BEED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1D6BFE-250C-4CF7-B972-70FBA19A8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487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AE87C8-4CB8-422B-BACA-0103B46A6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378B0E7-5375-471C-AF24-432A01F24C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579F4C-E2AB-4E26-835D-86C41627F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499276-3902-4BCB-B285-DE5338E85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21CBC9-D9C8-4EFE-8C1B-C36F66A25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4088FE-8B50-4578-A936-CFDAE7CEF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866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3403309-6083-44A3-ADD3-CA91D0DAA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905E60-48F1-4C8B-B6E2-E537C4E57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CAE844-0D56-40D9-A079-20D3F0C827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9E891-4C59-4285-A16D-873ECA873DB0}" type="datetimeFigureOut">
              <a:rPr lang="ko-KR" altLang="en-US" smtClean="0"/>
              <a:t>2018-12-28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511DB7-1E1E-4E85-A21C-269C91F52F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3CC0ED-1B16-40EB-8590-4FD53D120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D2A2C-0D0E-4DF9-B24B-D41481A442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96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E4F3DE1-7247-4C81-AF0A-1655ABF39993}"/>
              </a:ext>
            </a:extLst>
          </p:cNvPr>
          <p:cNvSpPr txBox="1"/>
          <p:nvPr/>
        </p:nvSpPr>
        <p:spPr>
          <a:xfrm>
            <a:off x="393385" y="522157"/>
            <a:ext cx="343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2000" dirty="0">
              <a:solidFill>
                <a:srgbClr val="F3813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76DCF-EF80-4A3B-9A16-6FB063CFFE76}"/>
              </a:ext>
            </a:extLst>
          </p:cNvPr>
          <p:cNvSpPr txBox="1"/>
          <p:nvPr/>
        </p:nvSpPr>
        <p:spPr>
          <a:xfrm>
            <a:off x="654825" y="522157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C47E48-ECBF-439D-8123-666F469C9517}"/>
              </a:ext>
            </a:extLst>
          </p:cNvPr>
          <p:cNvSpPr txBox="1"/>
          <p:nvPr/>
        </p:nvSpPr>
        <p:spPr>
          <a:xfrm>
            <a:off x="2163561" y="438954"/>
            <a:ext cx="4942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스팀에서 인기게임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뿌요테트리스를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모방해 만들었습니다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뿌요뿌요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테트리스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둘 다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네트워크를 통해 다인 플레이가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서로 공격하는게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206C9B-49A5-482E-A644-C202CC914814}"/>
              </a:ext>
            </a:extLst>
          </p:cNvPr>
          <p:cNvSpPr txBox="1"/>
          <p:nvPr/>
        </p:nvSpPr>
        <p:spPr>
          <a:xfrm>
            <a:off x="7269408" y="725254"/>
            <a:ext cx="37080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 및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디자인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구현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스레드 설계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16FDF20-1D76-49A5-9364-79D1D3D197BC}"/>
              </a:ext>
            </a:extLst>
          </p:cNvPr>
          <p:cNvSpPr txBox="1"/>
          <p:nvPr/>
        </p:nvSpPr>
        <p:spPr>
          <a:xfrm>
            <a:off x="7269408" y="902225"/>
            <a:ext cx="14654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프로젝트 중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90%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C500D9-E41E-41C2-ABB5-2986607B8238}"/>
              </a:ext>
            </a:extLst>
          </p:cNvPr>
          <p:cNvSpPr txBox="1"/>
          <p:nvPr/>
        </p:nvSpPr>
        <p:spPr>
          <a:xfrm>
            <a:off x="8875427" y="522157"/>
            <a:ext cx="11560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포토샵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이클립스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3BDDD8-4148-46FA-AE10-9A53B6652741}"/>
              </a:ext>
            </a:extLst>
          </p:cNvPr>
          <p:cNvSpPr txBox="1"/>
          <p:nvPr/>
        </p:nvSpPr>
        <p:spPr>
          <a:xfrm>
            <a:off x="7269408" y="548283"/>
            <a:ext cx="4283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Java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6910EAD-9B44-41DC-B7D6-4DCB8A439D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482" y="1398895"/>
            <a:ext cx="2634603" cy="455688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51B3F36-1AFB-4516-B0FB-B52F6DF8D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842" y="1398895"/>
            <a:ext cx="2695565" cy="45568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669425-3B39-4374-B89D-B0A36E5C2D59}"/>
              </a:ext>
            </a:extLst>
          </p:cNvPr>
          <p:cNvSpPr txBox="1"/>
          <p:nvPr/>
        </p:nvSpPr>
        <p:spPr>
          <a:xfrm>
            <a:off x="193040" y="1737360"/>
            <a:ext cx="1737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 열기</a:t>
            </a:r>
            <a:endParaRPr lang="en-US" altLang="ko-KR" dirty="0"/>
          </a:p>
          <a:p>
            <a:r>
              <a:rPr lang="en-US" altLang="ko-KR" dirty="0"/>
              <a:t> -</a:t>
            </a:r>
            <a:r>
              <a:rPr lang="ko-KR" altLang="en-US" dirty="0"/>
              <a:t>포트번호</a:t>
            </a:r>
            <a:br>
              <a:rPr lang="en-US" altLang="ko-KR" dirty="0"/>
            </a:br>
            <a:r>
              <a:rPr lang="en-US" altLang="ko-KR" dirty="0"/>
              <a:t> -</a:t>
            </a:r>
            <a:r>
              <a:rPr lang="ko-KR" altLang="en-US" dirty="0"/>
              <a:t>닉네임 입력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8F1C25F6-EB8E-4175-8272-E27F9900CE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163" y="1398895"/>
            <a:ext cx="3428556" cy="447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981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E4F3DE1-7247-4C81-AF0A-1655ABF39993}"/>
              </a:ext>
            </a:extLst>
          </p:cNvPr>
          <p:cNvSpPr txBox="1"/>
          <p:nvPr/>
        </p:nvSpPr>
        <p:spPr>
          <a:xfrm>
            <a:off x="393385" y="522157"/>
            <a:ext cx="343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2000" dirty="0">
              <a:solidFill>
                <a:srgbClr val="F3813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76DCF-EF80-4A3B-9A16-6FB063CFFE76}"/>
              </a:ext>
            </a:extLst>
          </p:cNvPr>
          <p:cNvSpPr txBox="1"/>
          <p:nvPr/>
        </p:nvSpPr>
        <p:spPr>
          <a:xfrm>
            <a:off x="654825" y="522157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C47E48-ECBF-439D-8123-666F469C9517}"/>
              </a:ext>
            </a:extLst>
          </p:cNvPr>
          <p:cNvSpPr txBox="1"/>
          <p:nvPr/>
        </p:nvSpPr>
        <p:spPr>
          <a:xfrm>
            <a:off x="2163561" y="438954"/>
            <a:ext cx="4942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스팀에서 인기게임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뿌요테트리스를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모방해 만들었습니다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뿌요뿌요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테트리스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둘 다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네트워크를 통해 다인 플레이가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서로 공격하는게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206C9B-49A5-482E-A644-C202CC914814}"/>
              </a:ext>
            </a:extLst>
          </p:cNvPr>
          <p:cNvSpPr txBox="1"/>
          <p:nvPr/>
        </p:nvSpPr>
        <p:spPr>
          <a:xfrm>
            <a:off x="7269408" y="725254"/>
            <a:ext cx="37080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 및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디자인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구현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스레드 설계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16FDF20-1D76-49A5-9364-79D1D3D197BC}"/>
              </a:ext>
            </a:extLst>
          </p:cNvPr>
          <p:cNvSpPr txBox="1"/>
          <p:nvPr/>
        </p:nvSpPr>
        <p:spPr>
          <a:xfrm>
            <a:off x="7269408" y="902225"/>
            <a:ext cx="14654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프로젝트 중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90%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C500D9-E41E-41C2-ABB5-2986607B8238}"/>
              </a:ext>
            </a:extLst>
          </p:cNvPr>
          <p:cNvSpPr txBox="1"/>
          <p:nvPr/>
        </p:nvSpPr>
        <p:spPr>
          <a:xfrm>
            <a:off x="8875427" y="522157"/>
            <a:ext cx="11560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포토샵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이클립스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3BDDD8-4148-46FA-AE10-9A53B6652741}"/>
              </a:ext>
            </a:extLst>
          </p:cNvPr>
          <p:cNvSpPr txBox="1"/>
          <p:nvPr/>
        </p:nvSpPr>
        <p:spPr>
          <a:xfrm>
            <a:off x="7269408" y="548283"/>
            <a:ext cx="4283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Java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 descr="건물, 장난감이(가) 표시된 사진&#10;&#10;높은 신뢰도로 생성된 설명">
            <a:extLst>
              <a:ext uri="{FF2B5EF4-FFF2-40B4-BE49-F238E27FC236}">
                <a16:creationId xmlns:a16="http://schemas.microsoft.com/office/drawing/2014/main" id="{B5A1995A-D13C-4109-ACEB-D44EBFDA7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203" y="1600654"/>
            <a:ext cx="7585851" cy="49329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1E1784-6211-4F62-A90B-14A03B06FD33}"/>
              </a:ext>
            </a:extLst>
          </p:cNvPr>
          <p:cNvSpPr txBox="1"/>
          <p:nvPr/>
        </p:nvSpPr>
        <p:spPr>
          <a:xfrm>
            <a:off x="111760" y="1899920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서버와 클라이언트의 </a:t>
            </a:r>
            <a:r>
              <a:rPr lang="ko-KR" altLang="en-US" dirty="0" err="1"/>
              <a:t>테트리스</a:t>
            </a:r>
            <a:r>
              <a:rPr lang="ko-KR" altLang="en-US" dirty="0"/>
              <a:t> 대결</a:t>
            </a:r>
          </a:p>
        </p:txBody>
      </p:sp>
    </p:spTree>
    <p:extLst>
      <p:ext uri="{BB962C8B-B14F-4D97-AF65-F5344CB8AC3E}">
        <p14:creationId xmlns:p14="http://schemas.microsoft.com/office/powerpoint/2010/main" val="1281318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E4F3DE1-7247-4C81-AF0A-1655ABF39993}"/>
              </a:ext>
            </a:extLst>
          </p:cNvPr>
          <p:cNvSpPr txBox="1"/>
          <p:nvPr/>
        </p:nvSpPr>
        <p:spPr>
          <a:xfrm>
            <a:off x="393385" y="522157"/>
            <a:ext cx="343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2000" dirty="0">
              <a:solidFill>
                <a:srgbClr val="F3813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76DCF-EF80-4A3B-9A16-6FB063CFFE76}"/>
              </a:ext>
            </a:extLst>
          </p:cNvPr>
          <p:cNvSpPr txBox="1"/>
          <p:nvPr/>
        </p:nvSpPr>
        <p:spPr>
          <a:xfrm>
            <a:off x="654825" y="522157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C47E48-ECBF-439D-8123-666F469C9517}"/>
              </a:ext>
            </a:extLst>
          </p:cNvPr>
          <p:cNvSpPr txBox="1"/>
          <p:nvPr/>
        </p:nvSpPr>
        <p:spPr>
          <a:xfrm>
            <a:off x="2163561" y="438954"/>
            <a:ext cx="4942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스팀에서 인기게임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뿌요테트리스를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모방해 만들었습니다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뿌요뿌요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테트리스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둘 다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네트워크를 통해 다인 플레이가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서로 공격하는게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206C9B-49A5-482E-A644-C202CC914814}"/>
              </a:ext>
            </a:extLst>
          </p:cNvPr>
          <p:cNvSpPr txBox="1"/>
          <p:nvPr/>
        </p:nvSpPr>
        <p:spPr>
          <a:xfrm>
            <a:off x="7269408" y="725254"/>
            <a:ext cx="37080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 및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디자인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구현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스레드 설계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16FDF20-1D76-49A5-9364-79D1D3D197BC}"/>
              </a:ext>
            </a:extLst>
          </p:cNvPr>
          <p:cNvSpPr txBox="1"/>
          <p:nvPr/>
        </p:nvSpPr>
        <p:spPr>
          <a:xfrm>
            <a:off x="7269408" y="902225"/>
            <a:ext cx="14654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프로젝트 중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90%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C500D9-E41E-41C2-ABB5-2986607B8238}"/>
              </a:ext>
            </a:extLst>
          </p:cNvPr>
          <p:cNvSpPr txBox="1"/>
          <p:nvPr/>
        </p:nvSpPr>
        <p:spPr>
          <a:xfrm>
            <a:off x="8875427" y="522157"/>
            <a:ext cx="11560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포토샵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이클립스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3BDDD8-4148-46FA-AE10-9A53B6652741}"/>
              </a:ext>
            </a:extLst>
          </p:cNvPr>
          <p:cNvSpPr txBox="1"/>
          <p:nvPr/>
        </p:nvSpPr>
        <p:spPr>
          <a:xfrm>
            <a:off x="7269408" y="548283"/>
            <a:ext cx="4283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Java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" name="그림 9" descr="잔디이(가) 표시된 사진&#10;&#10;매우 높은 신뢰도로 생성된 설명">
            <a:extLst>
              <a:ext uri="{FF2B5EF4-FFF2-40B4-BE49-F238E27FC236}">
                <a16:creationId xmlns:a16="http://schemas.microsoft.com/office/drawing/2014/main" id="{27CFD95B-A6AF-41CF-8491-BE26A903B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651" y="1264778"/>
            <a:ext cx="7919359" cy="51626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3CDE79-CF89-4077-A9EF-06574C354F15}"/>
              </a:ext>
            </a:extLst>
          </p:cNvPr>
          <p:cNvSpPr txBox="1"/>
          <p:nvPr/>
        </p:nvSpPr>
        <p:spPr>
          <a:xfrm>
            <a:off x="207256" y="1678669"/>
            <a:ext cx="25194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dirty="0" err="1">
                <a:latin typeface="+mn-ea"/>
              </a:rPr>
              <a:t>테트리스</a:t>
            </a:r>
            <a:r>
              <a:rPr lang="ko-KR" altLang="en-US" dirty="0">
                <a:latin typeface="+mn-ea"/>
              </a:rPr>
              <a:t> 홀드 기능</a:t>
            </a:r>
            <a:endParaRPr lang="en-US" altLang="ko-KR" dirty="0">
              <a:latin typeface="+mn-ea"/>
            </a:endParaRPr>
          </a:p>
          <a:p>
            <a:pPr fontAlgn="base"/>
            <a:endParaRPr lang="en-US" altLang="ko-KR" dirty="0">
              <a:latin typeface="+mn-ea"/>
            </a:endParaRPr>
          </a:p>
          <a:p>
            <a:pPr fontAlgn="base"/>
            <a:r>
              <a:rPr lang="ko-KR" altLang="en-US" dirty="0">
                <a:latin typeface="+mn-ea"/>
              </a:rPr>
              <a:t>홀드</a:t>
            </a:r>
            <a:r>
              <a:rPr lang="en-US" altLang="ko-KR" dirty="0">
                <a:latin typeface="+mn-ea"/>
              </a:rPr>
              <a:t>(SHIFT)</a:t>
            </a:r>
            <a:r>
              <a:rPr lang="ko-KR" altLang="en-US" dirty="0">
                <a:latin typeface="+mn-ea"/>
              </a:rPr>
              <a:t>를 </a:t>
            </a:r>
            <a:endParaRPr lang="en-US" altLang="ko-KR" dirty="0">
              <a:latin typeface="+mn-ea"/>
            </a:endParaRPr>
          </a:p>
          <a:p>
            <a:pPr fontAlgn="base"/>
            <a:r>
              <a:rPr lang="ko-KR" altLang="en-US" dirty="0">
                <a:latin typeface="+mn-ea"/>
              </a:rPr>
              <a:t>사용하여 블록 저장</a:t>
            </a:r>
            <a:endParaRPr lang="en-US" altLang="ko-KR" dirty="0">
              <a:latin typeface="+mn-ea"/>
            </a:endParaRPr>
          </a:p>
          <a:p>
            <a:pPr fontAlgn="base"/>
            <a:r>
              <a:rPr lang="ko-KR" altLang="en-US" dirty="0">
                <a:latin typeface="+mn-ea"/>
              </a:rPr>
              <a:t>쓰고 싶을 때 </a:t>
            </a:r>
            <a:endParaRPr lang="en-US" altLang="ko-KR" dirty="0">
              <a:latin typeface="+mn-ea"/>
            </a:endParaRPr>
          </a:p>
          <a:p>
            <a:pPr fontAlgn="base"/>
            <a:r>
              <a:rPr lang="ko-KR" altLang="en-US" dirty="0">
                <a:latin typeface="+mn-ea"/>
              </a:rPr>
              <a:t>활용 가능</a:t>
            </a:r>
          </a:p>
        </p:txBody>
      </p:sp>
    </p:spTree>
    <p:extLst>
      <p:ext uri="{BB962C8B-B14F-4D97-AF65-F5344CB8AC3E}">
        <p14:creationId xmlns:p14="http://schemas.microsoft.com/office/powerpoint/2010/main" val="2494504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E4F3DE1-7247-4C81-AF0A-1655ABF39993}"/>
              </a:ext>
            </a:extLst>
          </p:cNvPr>
          <p:cNvSpPr txBox="1"/>
          <p:nvPr/>
        </p:nvSpPr>
        <p:spPr>
          <a:xfrm>
            <a:off x="393385" y="522157"/>
            <a:ext cx="343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2000" dirty="0">
              <a:solidFill>
                <a:srgbClr val="F3813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76DCF-EF80-4A3B-9A16-6FB063CFFE76}"/>
              </a:ext>
            </a:extLst>
          </p:cNvPr>
          <p:cNvSpPr txBox="1"/>
          <p:nvPr/>
        </p:nvSpPr>
        <p:spPr>
          <a:xfrm>
            <a:off x="654825" y="522157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C47E48-ECBF-439D-8123-666F469C9517}"/>
              </a:ext>
            </a:extLst>
          </p:cNvPr>
          <p:cNvSpPr txBox="1"/>
          <p:nvPr/>
        </p:nvSpPr>
        <p:spPr>
          <a:xfrm>
            <a:off x="2163561" y="438954"/>
            <a:ext cx="4942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스팀에서 인기게임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뿌요테트리스를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모방해 만들었습니다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뿌요뿌요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테트리스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둘 다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네트워크를 통해 다인 플레이가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서로 공격하는게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206C9B-49A5-482E-A644-C202CC914814}"/>
              </a:ext>
            </a:extLst>
          </p:cNvPr>
          <p:cNvSpPr txBox="1"/>
          <p:nvPr/>
        </p:nvSpPr>
        <p:spPr>
          <a:xfrm>
            <a:off x="7269408" y="725254"/>
            <a:ext cx="37080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 및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디자인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구현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스레드 설계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16FDF20-1D76-49A5-9364-79D1D3D197BC}"/>
              </a:ext>
            </a:extLst>
          </p:cNvPr>
          <p:cNvSpPr txBox="1"/>
          <p:nvPr/>
        </p:nvSpPr>
        <p:spPr>
          <a:xfrm>
            <a:off x="7269408" y="902225"/>
            <a:ext cx="14654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프로젝트 중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90%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C500D9-E41E-41C2-ABB5-2986607B8238}"/>
              </a:ext>
            </a:extLst>
          </p:cNvPr>
          <p:cNvSpPr txBox="1"/>
          <p:nvPr/>
        </p:nvSpPr>
        <p:spPr>
          <a:xfrm>
            <a:off x="8875427" y="522157"/>
            <a:ext cx="11560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포토샵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이클립스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3BDDD8-4148-46FA-AE10-9A53B6652741}"/>
              </a:ext>
            </a:extLst>
          </p:cNvPr>
          <p:cNvSpPr txBox="1"/>
          <p:nvPr/>
        </p:nvSpPr>
        <p:spPr>
          <a:xfrm>
            <a:off x="7269408" y="548283"/>
            <a:ext cx="4283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Java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" name="그림 9" descr="건물이(가) 표시된 사진&#10;&#10;매우 높은 신뢰도로 생성된 설명">
            <a:extLst>
              <a:ext uri="{FF2B5EF4-FFF2-40B4-BE49-F238E27FC236}">
                <a16:creationId xmlns:a16="http://schemas.microsoft.com/office/drawing/2014/main" id="{F6E404AB-B1CA-40F7-A746-3A604A4A9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315" y="1240927"/>
            <a:ext cx="7985159" cy="52368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542CCC-F6C7-4916-8309-F8A6E251E4A4}"/>
              </a:ext>
            </a:extLst>
          </p:cNvPr>
          <p:cNvSpPr txBox="1"/>
          <p:nvPr/>
        </p:nvSpPr>
        <p:spPr>
          <a:xfrm>
            <a:off x="684776" y="2383174"/>
            <a:ext cx="25194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dirty="0" err="1">
                <a:latin typeface="+mn-ea"/>
              </a:rPr>
              <a:t>테트리스</a:t>
            </a:r>
            <a:r>
              <a:rPr lang="ko-KR" altLang="en-US" dirty="0">
                <a:latin typeface="+mn-ea"/>
              </a:rPr>
              <a:t> 공격</a:t>
            </a:r>
            <a:endParaRPr lang="en-US" altLang="ko-KR" dirty="0">
              <a:latin typeface="+mn-ea"/>
            </a:endParaRPr>
          </a:p>
          <a:p>
            <a:pPr fontAlgn="base"/>
            <a:r>
              <a:rPr lang="ko-KR" altLang="en-US" dirty="0">
                <a:latin typeface="+mn-ea"/>
              </a:rPr>
              <a:t>공격 시 밑에서 </a:t>
            </a:r>
            <a:endParaRPr lang="en-US" altLang="ko-KR" dirty="0">
              <a:latin typeface="+mn-ea"/>
            </a:endParaRPr>
          </a:p>
          <a:p>
            <a:pPr fontAlgn="base"/>
            <a:r>
              <a:rPr lang="ko-KR" altLang="en-US" dirty="0">
                <a:latin typeface="+mn-ea"/>
              </a:rPr>
              <a:t>블록이 올라옴</a:t>
            </a:r>
            <a:endParaRPr lang="en-US" altLang="ko-KR" dirty="0">
              <a:latin typeface="+mn-ea"/>
            </a:endParaRPr>
          </a:p>
          <a:p>
            <a:pPr fontAlgn="base"/>
            <a:r>
              <a:rPr lang="en-US" altLang="ko-KR" dirty="0">
                <a:latin typeface="+mn-ea"/>
              </a:rPr>
              <a:t>(2</a:t>
            </a:r>
            <a:r>
              <a:rPr lang="ko-KR" altLang="en-US" dirty="0">
                <a:latin typeface="+mn-ea"/>
              </a:rPr>
              <a:t>줄 이상 제거 시</a:t>
            </a:r>
            <a:r>
              <a:rPr lang="en-US" altLang="ko-KR" dirty="0">
                <a:latin typeface="+mn-ea"/>
              </a:rPr>
              <a:t>)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96671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E4F3DE1-7247-4C81-AF0A-1655ABF39993}"/>
              </a:ext>
            </a:extLst>
          </p:cNvPr>
          <p:cNvSpPr txBox="1"/>
          <p:nvPr/>
        </p:nvSpPr>
        <p:spPr>
          <a:xfrm>
            <a:off x="393385" y="522157"/>
            <a:ext cx="343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2000" dirty="0">
              <a:solidFill>
                <a:srgbClr val="F3813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76DCF-EF80-4A3B-9A16-6FB063CFFE76}"/>
              </a:ext>
            </a:extLst>
          </p:cNvPr>
          <p:cNvSpPr txBox="1"/>
          <p:nvPr/>
        </p:nvSpPr>
        <p:spPr>
          <a:xfrm>
            <a:off x="654825" y="522157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C47E48-ECBF-439D-8123-666F469C9517}"/>
              </a:ext>
            </a:extLst>
          </p:cNvPr>
          <p:cNvSpPr txBox="1"/>
          <p:nvPr/>
        </p:nvSpPr>
        <p:spPr>
          <a:xfrm>
            <a:off x="2163561" y="438954"/>
            <a:ext cx="4942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스팀에서 인기게임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뿌요테트리스를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모방해 만들었습니다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뿌요뿌요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테트리스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둘 다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네트워크를 통해 다인 플레이가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서로 공격하는게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206C9B-49A5-482E-A644-C202CC914814}"/>
              </a:ext>
            </a:extLst>
          </p:cNvPr>
          <p:cNvSpPr txBox="1"/>
          <p:nvPr/>
        </p:nvSpPr>
        <p:spPr>
          <a:xfrm>
            <a:off x="7269408" y="725254"/>
            <a:ext cx="37080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 및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디자인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구현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스레드 설계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16FDF20-1D76-49A5-9364-79D1D3D197BC}"/>
              </a:ext>
            </a:extLst>
          </p:cNvPr>
          <p:cNvSpPr txBox="1"/>
          <p:nvPr/>
        </p:nvSpPr>
        <p:spPr>
          <a:xfrm>
            <a:off x="7269408" y="902225"/>
            <a:ext cx="14654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프로젝트 중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90%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C500D9-E41E-41C2-ABB5-2986607B8238}"/>
              </a:ext>
            </a:extLst>
          </p:cNvPr>
          <p:cNvSpPr txBox="1"/>
          <p:nvPr/>
        </p:nvSpPr>
        <p:spPr>
          <a:xfrm>
            <a:off x="8875427" y="522157"/>
            <a:ext cx="11560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포토샵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이클립스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3BDDD8-4148-46FA-AE10-9A53B6652741}"/>
              </a:ext>
            </a:extLst>
          </p:cNvPr>
          <p:cNvSpPr txBox="1"/>
          <p:nvPr/>
        </p:nvSpPr>
        <p:spPr>
          <a:xfrm>
            <a:off x="7269408" y="548283"/>
            <a:ext cx="4283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Java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A5FD011-72D2-4F7E-A0C6-A928708ED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120" y="1325417"/>
            <a:ext cx="3009512" cy="520344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0B9A0F2-515D-458B-BE56-2C017178B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160" y="1293144"/>
            <a:ext cx="3009512" cy="526798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001DB76-13B5-450F-8D60-B651310AAD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9920" y="1325417"/>
            <a:ext cx="3214264" cy="52034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6C3A7A4-760D-497A-A95C-3B4A4CFA2849}"/>
              </a:ext>
            </a:extLst>
          </p:cNvPr>
          <p:cNvSpPr txBox="1"/>
          <p:nvPr/>
        </p:nvSpPr>
        <p:spPr>
          <a:xfrm>
            <a:off x="0" y="1793894"/>
            <a:ext cx="175030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500" dirty="0" err="1"/>
              <a:t>테트리스</a:t>
            </a:r>
            <a:r>
              <a:rPr lang="ko-KR" altLang="en-US" sz="1500" dirty="0"/>
              <a:t> 콤보 기능</a:t>
            </a:r>
            <a:endParaRPr lang="en-US" altLang="ko-KR" sz="1500" dirty="0"/>
          </a:p>
          <a:p>
            <a:pPr fontAlgn="base"/>
            <a:endParaRPr lang="en-US" altLang="ko-KR" sz="1500" dirty="0"/>
          </a:p>
          <a:p>
            <a:pPr fontAlgn="base"/>
            <a:r>
              <a:rPr lang="ko-KR" altLang="en-US" sz="1500" dirty="0"/>
              <a:t>연속으로 블록</a:t>
            </a:r>
            <a:r>
              <a:rPr lang="en-US" altLang="ko-KR" sz="1500" dirty="0"/>
              <a:t>(3</a:t>
            </a:r>
            <a:r>
              <a:rPr lang="ko-KR" altLang="en-US" sz="1500" dirty="0"/>
              <a:t>줄</a:t>
            </a:r>
            <a:r>
              <a:rPr lang="en-US" altLang="ko-KR" sz="1500" dirty="0"/>
              <a:t>)</a:t>
            </a:r>
          </a:p>
          <a:p>
            <a:pPr fontAlgn="base"/>
            <a:r>
              <a:rPr lang="ko-KR" altLang="en-US" sz="1500" dirty="0"/>
              <a:t>지울 시에 콤보 화면</a:t>
            </a:r>
            <a:endParaRPr lang="en-US" altLang="ko-KR" sz="1500" dirty="0"/>
          </a:p>
          <a:p>
            <a:pPr fontAlgn="base"/>
            <a:r>
              <a:rPr lang="ko-KR" altLang="en-US" sz="1500" dirty="0"/>
              <a:t>출력</a:t>
            </a:r>
            <a:endParaRPr lang="en-US" altLang="ko-KR" sz="1500" dirty="0"/>
          </a:p>
          <a:p>
            <a:pPr fontAlgn="base"/>
            <a:r>
              <a:rPr lang="ko-KR" altLang="en-US" sz="1500" dirty="0"/>
              <a:t>계속 지울 시 콤보 </a:t>
            </a:r>
            <a:endParaRPr lang="en-US" altLang="ko-KR" sz="1500" dirty="0"/>
          </a:p>
          <a:p>
            <a:pPr fontAlgn="base"/>
            <a:r>
              <a:rPr lang="ko-KR" altLang="en-US" sz="1500" dirty="0"/>
              <a:t>숫자 증가</a:t>
            </a:r>
            <a:endParaRPr lang="en-US" altLang="ko-KR" sz="1500" dirty="0"/>
          </a:p>
          <a:p>
            <a:pPr fontAlgn="base"/>
            <a:endParaRPr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4674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E4F3DE1-7247-4C81-AF0A-1655ABF39993}"/>
              </a:ext>
            </a:extLst>
          </p:cNvPr>
          <p:cNvSpPr txBox="1"/>
          <p:nvPr/>
        </p:nvSpPr>
        <p:spPr>
          <a:xfrm>
            <a:off x="393385" y="522157"/>
            <a:ext cx="343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2000" dirty="0">
              <a:solidFill>
                <a:srgbClr val="F3813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76DCF-EF80-4A3B-9A16-6FB063CFFE76}"/>
              </a:ext>
            </a:extLst>
          </p:cNvPr>
          <p:cNvSpPr txBox="1"/>
          <p:nvPr/>
        </p:nvSpPr>
        <p:spPr>
          <a:xfrm>
            <a:off x="654825" y="522157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C47E48-ECBF-439D-8123-666F469C9517}"/>
              </a:ext>
            </a:extLst>
          </p:cNvPr>
          <p:cNvSpPr txBox="1"/>
          <p:nvPr/>
        </p:nvSpPr>
        <p:spPr>
          <a:xfrm>
            <a:off x="2163561" y="438954"/>
            <a:ext cx="4942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스팀에서 인기게임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뿌요테트리스를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모방해 만들었습니다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뿌요뿌요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테트리스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둘 다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네트워크를 통해 다인 플레이가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서로 공격하는게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206C9B-49A5-482E-A644-C202CC914814}"/>
              </a:ext>
            </a:extLst>
          </p:cNvPr>
          <p:cNvSpPr txBox="1"/>
          <p:nvPr/>
        </p:nvSpPr>
        <p:spPr>
          <a:xfrm>
            <a:off x="7269408" y="725254"/>
            <a:ext cx="37080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 및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디자인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구현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스레드 설계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16FDF20-1D76-49A5-9364-79D1D3D197BC}"/>
              </a:ext>
            </a:extLst>
          </p:cNvPr>
          <p:cNvSpPr txBox="1"/>
          <p:nvPr/>
        </p:nvSpPr>
        <p:spPr>
          <a:xfrm>
            <a:off x="7269408" y="902225"/>
            <a:ext cx="14654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프로젝트 중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90%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C500D9-E41E-41C2-ABB5-2986607B8238}"/>
              </a:ext>
            </a:extLst>
          </p:cNvPr>
          <p:cNvSpPr txBox="1"/>
          <p:nvPr/>
        </p:nvSpPr>
        <p:spPr>
          <a:xfrm>
            <a:off x="8875427" y="522157"/>
            <a:ext cx="11560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포토샵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이클립스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3BDDD8-4148-46FA-AE10-9A53B6652741}"/>
              </a:ext>
            </a:extLst>
          </p:cNvPr>
          <p:cNvSpPr txBox="1"/>
          <p:nvPr/>
        </p:nvSpPr>
        <p:spPr>
          <a:xfrm>
            <a:off x="7269408" y="548283"/>
            <a:ext cx="4283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Java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" name="그림 9" descr="잔디이(가) 표시된 사진&#10;&#10;매우 높은 신뢰도로 생성된 설명">
            <a:extLst>
              <a:ext uri="{FF2B5EF4-FFF2-40B4-BE49-F238E27FC236}">
                <a16:creationId xmlns:a16="http://schemas.microsoft.com/office/drawing/2014/main" id="{2E26C551-42A8-41E0-8270-9516992D9C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334" y="1311386"/>
            <a:ext cx="7752417" cy="50417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BB0D22-F7D4-4468-BCCF-B420A1F918CB}"/>
              </a:ext>
            </a:extLst>
          </p:cNvPr>
          <p:cNvSpPr txBox="1"/>
          <p:nvPr/>
        </p:nvSpPr>
        <p:spPr>
          <a:xfrm>
            <a:off x="111760" y="1899920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서버와 클라이언트의 </a:t>
            </a:r>
            <a:r>
              <a:rPr lang="ko-KR" altLang="en-US" dirty="0" err="1"/>
              <a:t>뿌요뿌요</a:t>
            </a:r>
            <a:r>
              <a:rPr lang="ko-KR" altLang="en-US" dirty="0"/>
              <a:t> 대결</a:t>
            </a:r>
          </a:p>
        </p:txBody>
      </p:sp>
    </p:spTree>
    <p:extLst>
      <p:ext uri="{BB962C8B-B14F-4D97-AF65-F5344CB8AC3E}">
        <p14:creationId xmlns:p14="http://schemas.microsoft.com/office/powerpoint/2010/main" val="2758085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E4F3DE1-7247-4C81-AF0A-1655ABF39993}"/>
              </a:ext>
            </a:extLst>
          </p:cNvPr>
          <p:cNvSpPr txBox="1"/>
          <p:nvPr/>
        </p:nvSpPr>
        <p:spPr>
          <a:xfrm>
            <a:off x="393385" y="522157"/>
            <a:ext cx="343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2000" dirty="0">
              <a:solidFill>
                <a:srgbClr val="F3813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76DCF-EF80-4A3B-9A16-6FB063CFFE76}"/>
              </a:ext>
            </a:extLst>
          </p:cNvPr>
          <p:cNvSpPr txBox="1"/>
          <p:nvPr/>
        </p:nvSpPr>
        <p:spPr>
          <a:xfrm>
            <a:off x="654825" y="522157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F3813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C47E48-ECBF-439D-8123-666F469C9517}"/>
              </a:ext>
            </a:extLst>
          </p:cNvPr>
          <p:cNvSpPr txBox="1"/>
          <p:nvPr/>
        </p:nvSpPr>
        <p:spPr>
          <a:xfrm>
            <a:off x="2163561" y="438954"/>
            <a:ext cx="4942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스팀에서 인기게임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뿌요테트리스를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모방해 만들었습니다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뿌요뿌요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dirty="0" err="1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테트리스</a:t>
            </a:r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모드 둘 다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네트워크를 통해 다인 플레이가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서로 공격하는게 가능합니다</a:t>
            </a:r>
            <a:r>
              <a:rPr lang="en-US" altLang="ko-KR" sz="1100" dirty="0">
                <a:solidFill>
                  <a:srgbClr val="F3813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206C9B-49A5-482E-A644-C202CC914814}"/>
              </a:ext>
            </a:extLst>
          </p:cNvPr>
          <p:cNvSpPr txBox="1"/>
          <p:nvPr/>
        </p:nvSpPr>
        <p:spPr>
          <a:xfrm>
            <a:off x="7269408" y="725254"/>
            <a:ext cx="37080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 및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GUI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디자인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구현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스레드 설계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16FDF20-1D76-49A5-9364-79D1D3D197BC}"/>
              </a:ext>
            </a:extLst>
          </p:cNvPr>
          <p:cNvSpPr txBox="1"/>
          <p:nvPr/>
        </p:nvSpPr>
        <p:spPr>
          <a:xfrm>
            <a:off x="7269408" y="902225"/>
            <a:ext cx="14654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프로젝트 중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90%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C500D9-E41E-41C2-ABB5-2986607B8238}"/>
              </a:ext>
            </a:extLst>
          </p:cNvPr>
          <p:cNvSpPr txBox="1"/>
          <p:nvPr/>
        </p:nvSpPr>
        <p:spPr>
          <a:xfrm>
            <a:off x="8875427" y="522157"/>
            <a:ext cx="11560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포토샵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이클립스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3BDDD8-4148-46FA-AE10-9A53B6652741}"/>
              </a:ext>
            </a:extLst>
          </p:cNvPr>
          <p:cNvSpPr txBox="1"/>
          <p:nvPr/>
        </p:nvSpPr>
        <p:spPr>
          <a:xfrm>
            <a:off x="7269408" y="548283"/>
            <a:ext cx="4283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Java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" name="그림 9" descr="건물, 잔디이(가) 표시된 사진&#10;&#10;높은 신뢰도로 생성된 설명">
            <a:extLst>
              <a:ext uri="{FF2B5EF4-FFF2-40B4-BE49-F238E27FC236}">
                <a16:creationId xmlns:a16="http://schemas.microsoft.com/office/drawing/2014/main" id="{9836A4FA-DB1D-40FA-BACA-4F9176169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280" y="1264778"/>
            <a:ext cx="7715088" cy="50294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8B6EEE-7947-4A12-A3B7-93D6E8FE1C18}"/>
              </a:ext>
            </a:extLst>
          </p:cNvPr>
          <p:cNvSpPr txBox="1"/>
          <p:nvPr/>
        </p:nvSpPr>
        <p:spPr>
          <a:xfrm>
            <a:off x="196273" y="1702454"/>
            <a:ext cx="23360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dirty="0">
                <a:latin typeface="+mn-ea"/>
              </a:rPr>
              <a:t>각 플레이어가 하고 싶은 각각</a:t>
            </a:r>
            <a:endParaRPr lang="en-US" altLang="ko-KR" dirty="0">
              <a:latin typeface="+mn-ea"/>
            </a:endParaRPr>
          </a:p>
          <a:p>
            <a:pPr fontAlgn="base"/>
            <a:r>
              <a:rPr lang="ko-KR" altLang="en-US" dirty="0" err="1">
                <a:latin typeface="+mn-ea"/>
              </a:rPr>
              <a:t>테트리스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dirty="0" err="1">
                <a:latin typeface="+mn-ea"/>
              </a:rPr>
              <a:t>뿌요뿌요</a:t>
            </a:r>
            <a:r>
              <a:rPr lang="ko-KR" altLang="en-US" dirty="0">
                <a:latin typeface="+mn-ea"/>
              </a:rPr>
              <a:t>  선택 후 게임</a:t>
            </a:r>
            <a:br>
              <a:rPr lang="en-US" altLang="ko-KR" dirty="0">
                <a:latin typeface="+mn-ea"/>
              </a:rPr>
            </a:b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8400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</TotalTime>
  <Words>431</Words>
  <Application>Microsoft Office PowerPoint</Application>
  <PresentationFormat>와이드스크린</PresentationFormat>
  <Paragraphs>93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나눔스퀘어 Bold</vt:lpstr>
      <vt:lpstr>맑은 고딕</vt:lpstr>
      <vt:lpstr>나눔스퀘어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김하영</dc:creator>
  <cp:lastModifiedBy> </cp:lastModifiedBy>
  <cp:revision>86</cp:revision>
  <dcterms:created xsi:type="dcterms:W3CDTF">2018-01-08T16:40:33Z</dcterms:created>
  <dcterms:modified xsi:type="dcterms:W3CDTF">2018-12-28T10:11:39Z</dcterms:modified>
</cp:coreProperties>
</file>

<file path=docProps/thumbnail.jpeg>
</file>